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6" r:id="rId10"/>
    <p:sldId id="263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Fira Sans Bold" panose="020B0604020202020204" charset="0"/>
      <p:regular r:id="rId16"/>
    </p:embeddedFont>
    <p:embeddedFont>
      <p:font typeface="Montserrat" panose="00000500000000000000" pitchFamily="2" charset="-52"/>
      <p:regular r:id="rId17"/>
      <p:bold r:id="rId18"/>
      <p:italic r:id="rId19"/>
      <p:boldItalic r:id="rId20"/>
    </p:embeddedFont>
    <p:embeddedFont>
      <p:font typeface="Montserrat Bold" panose="00000800000000000000" charset="-52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9435" b="943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854265" y="1595437"/>
            <a:ext cx="6499115" cy="649911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flipH="1">
            <a:off x="12258468" y="5474168"/>
            <a:ext cx="5400786" cy="337201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1019175"/>
            <a:ext cx="7219214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39"/>
              </a:lnSpc>
            </a:pPr>
            <a:r>
              <a:rPr lang="en-US" sz="7449" dirty="0">
                <a:solidFill>
                  <a:srgbClr val="FFFFFF"/>
                </a:solidFill>
                <a:latin typeface="Fira Sans Bold"/>
              </a:rPr>
              <a:t>QR-</a:t>
            </a:r>
            <a:r>
              <a:rPr lang="en-US" sz="7449" dirty="0" err="1">
                <a:solidFill>
                  <a:srgbClr val="FFFFFF"/>
                </a:solidFill>
                <a:latin typeface="Fira Sans Bold"/>
              </a:rPr>
              <a:t>визитка</a:t>
            </a:r>
            <a:endParaRPr lang="en-US" sz="7449" dirty="0">
              <a:solidFill>
                <a:srgbClr val="FFFFFF"/>
              </a:solidFill>
              <a:latin typeface="Fira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8451850"/>
            <a:ext cx="4977122" cy="769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FFFFFF"/>
                </a:solidFill>
                <a:latin typeface="Montserrat"/>
              </a:rPr>
              <a:t>Научный руководитель:</a:t>
            </a:r>
          </a:p>
          <a:p>
            <a:pPr marL="0" lvl="0" indent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Montserrat"/>
              </a:rPr>
              <a:t>Ефанова Н. В.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258468" y="8861425"/>
            <a:ext cx="4977122" cy="379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Montserrat"/>
              </a:rPr>
              <a:t>22.04.2022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6154624"/>
            <a:ext cx="5120230" cy="1203007"/>
            <a:chOff x="0" y="0"/>
            <a:chExt cx="6826974" cy="1604010"/>
          </a:xfrm>
        </p:grpSpPr>
        <p:sp>
          <p:nvSpPr>
            <p:cNvPr id="9" name="TextBox 9"/>
            <p:cNvSpPr txBox="1"/>
            <p:nvPr/>
          </p:nvSpPr>
          <p:spPr>
            <a:xfrm>
              <a:off x="0" y="-47625"/>
              <a:ext cx="6826974" cy="7977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810"/>
                </a:lnSpc>
              </a:pPr>
              <a:r>
                <a:rPr lang="en-US" sz="3700">
                  <a:solidFill>
                    <a:srgbClr val="FFFFFF"/>
                  </a:solidFill>
                  <a:latin typeface="Fira Sans Bold"/>
                </a:rPr>
                <a:t>Хоружая Алина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016211"/>
              <a:ext cx="6826974" cy="579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42"/>
                </a:lnSpc>
                <a:spcBef>
                  <a:spcPct val="0"/>
                </a:spcBef>
              </a:pPr>
              <a:r>
                <a:rPr lang="en-US" sz="2725">
                  <a:solidFill>
                    <a:srgbClr val="FFFFFF"/>
                  </a:solidFill>
                  <a:latin typeface="Montserrat"/>
                </a:rPr>
                <a:t>3 курс ПИ1901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9435" b="943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733042" y="4433783"/>
            <a:ext cx="916660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319"/>
              </a:lnSpc>
            </a:pPr>
            <a:r>
              <a:rPr lang="en-US" sz="6099">
                <a:solidFill>
                  <a:srgbClr val="FFFFFF"/>
                </a:solidFill>
                <a:latin typeface="Fira Sans Bold"/>
              </a:rPr>
              <a:t>СПАСИБО ЗА ВНИМАНИЕ!</a:t>
            </a:r>
          </a:p>
        </p:txBody>
      </p:sp>
      <p:sp>
        <p:nvSpPr>
          <p:cNvPr id="4" name="AutoShape 4"/>
          <p:cNvSpPr/>
          <p:nvPr/>
        </p:nvSpPr>
        <p:spPr>
          <a:xfrm>
            <a:off x="3700213" y="7037422"/>
            <a:ext cx="11232261" cy="0"/>
          </a:xfrm>
          <a:prstGeom prst="line">
            <a:avLst/>
          </a:prstGeom>
          <a:ln w="76200" cap="rnd">
            <a:solidFill>
              <a:srgbClr val="E9E8E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325511" y="5947880"/>
            <a:ext cx="15636979" cy="0"/>
          </a:xfrm>
          <a:prstGeom prst="line">
            <a:avLst/>
          </a:prstGeom>
          <a:ln w="133350" cap="rnd">
            <a:solidFill>
              <a:srgbClr val="E9E8E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DDCB57D-DB0F-4362-9A29-B14B09DB74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435" b="943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D2FA5F-570F-4768-B705-97F8F20468B7}"/>
              </a:ext>
            </a:extLst>
          </p:cNvPr>
          <p:cNvSpPr txBox="1"/>
          <p:nvPr/>
        </p:nvSpPr>
        <p:spPr>
          <a:xfrm>
            <a:off x="6705600" y="5143500"/>
            <a:ext cx="11236036" cy="613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rtl="0" eaLnBrk="1" latinLnBrk="0" hangingPunct="1">
              <a:lnSpc>
                <a:spcPts val="4499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2800" b="1" dirty="0">
                <a:solidFill>
                  <a:schemeClr val="bg1"/>
                </a:solidFill>
                <a:effectLst/>
                <a:latin typeface="Montserrat Bold" panose="020B0604020202020204" charset="-52"/>
              </a:rPr>
              <a:t>Мост между реальным и виртуальным миром</a:t>
            </a:r>
          </a:p>
        </p:txBody>
      </p:sp>
      <p:pic>
        <p:nvPicPr>
          <p:cNvPr id="5" name="Picture 12">
            <a:extLst>
              <a:ext uri="{FF2B5EF4-FFF2-40B4-BE49-F238E27FC236}">
                <a16:creationId xmlns:a16="http://schemas.microsoft.com/office/drawing/2014/main" id="{F03A1B80-C71D-494D-9126-8BF88927C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62000" y="1771962"/>
            <a:ext cx="8559242" cy="66571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F060E4-C63E-4C24-B7A9-DE9C2DF7D1CA}"/>
              </a:ext>
            </a:extLst>
          </p:cNvPr>
          <p:cNvSpPr txBox="1"/>
          <p:nvPr/>
        </p:nvSpPr>
        <p:spPr>
          <a:xfrm>
            <a:off x="10780866" y="3695700"/>
            <a:ext cx="5715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939"/>
              </a:lnSpc>
            </a:pPr>
            <a:r>
              <a:rPr lang="ru-RU" sz="7500" b="0" i="0" dirty="0">
                <a:solidFill>
                  <a:schemeClr val="bg1"/>
                </a:solidFill>
                <a:effectLst/>
                <a:latin typeface="Fira Sans Bold" panose="020B0604020202020204" charset="0"/>
              </a:rPr>
              <a:t>¿</a:t>
            </a:r>
            <a:r>
              <a:rPr lang="en-US" sz="7500" dirty="0">
                <a:solidFill>
                  <a:srgbClr val="FFFFFF"/>
                </a:solidFill>
                <a:latin typeface="Fira Sans Bold"/>
              </a:rPr>
              <a:t>QR-code?</a:t>
            </a:r>
          </a:p>
        </p:txBody>
      </p:sp>
    </p:spTree>
    <p:extLst>
      <p:ext uri="{BB962C8B-B14F-4D97-AF65-F5344CB8AC3E}">
        <p14:creationId xmlns:p14="http://schemas.microsoft.com/office/powerpoint/2010/main" val="201227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9435" b="943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3115362" cy="2321378"/>
            <a:chOff x="0" y="0"/>
            <a:chExt cx="4153815" cy="3095170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4153815" cy="3095170"/>
            </a:xfrm>
            <a:prstGeom prst="rect">
              <a:avLst/>
            </a:prstGeom>
            <a:solidFill>
              <a:srgbClr val="3BBBA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348670" y="912768"/>
              <a:ext cx="3456475" cy="12169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487"/>
                </a:lnSpc>
                <a:spcBef>
                  <a:spcPct val="0"/>
                </a:spcBef>
              </a:pPr>
              <a:r>
                <a:rPr lang="en-US" sz="5759">
                  <a:solidFill>
                    <a:srgbClr val="1E1D1D"/>
                  </a:solidFill>
                  <a:latin typeface="Fira Sans Bold"/>
                </a:rPr>
                <a:t>61,25%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 rot="-5400000">
            <a:off x="6241330" y="-1759670"/>
            <a:ext cx="11408683" cy="12684656"/>
            <a:chOff x="0" y="0"/>
            <a:chExt cx="6350000" cy="706019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7060199"/>
            </a:xfrm>
            <a:custGeom>
              <a:avLst/>
              <a:gdLst/>
              <a:ahLst/>
              <a:cxnLst/>
              <a:rect l="l" t="t" r="r" b="b"/>
              <a:pathLst>
                <a:path w="6350000" h="7060199">
                  <a:moveTo>
                    <a:pt x="6350000" y="7060199"/>
                  </a:moveTo>
                  <a:lnTo>
                    <a:pt x="0" y="7060199"/>
                  </a:lnTo>
                  <a:lnTo>
                    <a:pt x="0" y="0"/>
                  </a:lnTo>
                  <a:lnTo>
                    <a:pt x="6350000" y="7060199"/>
                  </a:lnTo>
                  <a:close/>
                </a:path>
              </a:pathLst>
            </a:custGeom>
            <a:solidFill>
              <a:srgbClr val="1E1D1D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4143938" y="6932280"/>
            <a:ext cx="3115362" cy="2326020"/>
            <a:chOff x="0" y="0"/>
            <a:chExt cx="4153815" cy="3101360"/>
          </a:xfrm>
        </p:grpSpPr>
        <p:sp>
          <p:nvSpPr>
            <p:cNvPr id="9" name="AutoShape 9"/>
            <p:cNvSpPr/>
            <p:nvPr/>
          </p:nvSpPr>
          <p:spPr>
            <a:xfrm>
              <a:off x="0" y="0"/>
              <a:ext cx="4153815" cy="3101360"/>
            </a:xfrm>
            <a:prstGeom prst="rect">
              <a:avLst/>
            </a:prstGeom>
            <a:solidFill>
              <a:srgbClr val="3BBBA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348670" y="912768"/>
              <a:ext cx="3456475" cy="1223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487"/>
                </a:lnSpc>
                <a:spcBef>
                  <a:spcPct val="0"/>
                </a:spcBef>
              </a:pPr>
              <a:r>
                <a:rPr lang="en-US" sz="5759">
                  <a:solidFill>
                    <a:srgbClr val="FFFFFF"/>
                  </a:solidFill>
                  <a:latin typeface="Fira Sans Bold"/>
                </a:rPr>
                <a:t>38,6%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218859" y="4011062"/>
            <a:ext cx="4116457" cy="1405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74"/>
              </a:lnSpc>
            </a:pPr>
            <a:r>
              <a:rPr lang="en-US" sz="3849">
                <a:solidFill>
                  <a:srgbClr val="1E1D1D"/>
                </a:solidFill>
                <a:latin typeface="Montserrat Bold"/>
              </a:rPr>
              <a:t>Используют технику Apple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716171" y="4661619"/>
            <a:ext cx="5543129" cy="1405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5774"/>
              </a:lnSpc>
            </a:pPr>
            <a:r>
              <a:rPr lang="en-US" sz="3849" dirty="0" err="1">
                <a:solidFill>
                  <a:srgbClr val="FFFFFF"/>
                </a:solidFill>
                <a:latin typeface="Montserrat Bold"/>
              </a:rPr>
              <a:t>Используют</a:t>
            </a:r>
            <a:r>
              <a:rPr lang="en-US" sz="384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849" dirty="0" err="1">
                <a:solidFill>
                  <a:srgbClr val="FFFFFF"/>
                </a:solidFill>
                <a:latin typeface="Montserrat Bold"/>
              </a:rPr>
              <a:t>технику</a:t>
            </a:r>
            <a:r>
              <a:rPr lang="en-US" sz="3849" dirty="0">
                <a:solidFill>
                  <a:srgbClr val="FFFFFF"/>
                </a:solidFill>
                <a:latin typeface="Montserrat Bold"/>
              </a:rPr>
              <a:t> на </a:t>
            </a:r>
            <a:r>
              <a:rPr lang="en-US" sz="3849" dirty="0" err="1">
                <a:solidFill>
                  <a:srgbClr val="FFFFFF"/>
                </a:solidFill>
                <a:latin typeface="Montserrat Bold"/>
              </a:rPr>
              <a:t>базе</a:t>
            </a:r>
            <a:r>
              <a:rPr lang="en-US" sz="3849" dirty="0">
                <a:solidFill>
                  <a:srgbClr val="FFFFFF"/>
                </a:solidFill>
                <a:latin typeface="Montserrat Bold"/>
              </a:rPr>
              <a:t> Android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9435" b="943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2225">
            <a:off x="10628951" y="5761146"/>
            <a:ext cx="7355145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754199" y="1867939"/>
            <a:ext cx="16779368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8700" y="2465424"/>
            <a:ext cx="8813045" cy="7295536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32666" y="566738"/>
            <a:ext cx="14953354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90"/>
              </a:lnSpc>
            </a:pPr>
            <a:r>
              <a:rPr lang="en-US" sz="6075" spc="60">
                <a:solidFill>
                  <a:srgbClr val="FFFFFF"/>
                </a:solidFill>
                <a:latin typeface="Fira Sans Bold"/>
              </a:rPr>
              <a:t>Всё, что вам стоит знать о VCard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826118" y="4053426"/>
            <a:ext cx="5982775" cy="1090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2"/>
              </a:lnSpc>
            </a:pPr>
            <a:r>
              <a:rPr lang="en-US" sz="2988" dirty="0" err="1">
                <a:solidFill>
                  <a:srgbClr val="FFFFFF"/>
                </a:solidFill>
                <a:latin typeface="Montserrat"/>
              </a:rPr>
              <a:t>Содержит</a:t>
            </a:r>
            <a:r>
              <a:rPr lang="en-US" sz="2988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2988" dirty="0" err="1">
                <a:solidFill>
                  <a:srgbClr val="FFFFFF"/>
                </a:solidFill>
                <a:latin typeface="Montserrat"/>
              </a:rPr>
              <a:t>информацию</a:t>
            </a:r>
            <a:r>
              <a:rPr lang="en-US" sz="2988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2988" dirty="0" err="1">
                <a:solidFill>
                  <a:srgbClr val="FFFFFF"/>
                </a:solidFill>
                <a:latin typeface="Montserrat"/>
              </a:rPr>
              <a:t>различного</a:t>
            </a:r>
            <a:r>
              <a:rPr lang="en-US" sz="2988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2988" dirty="0" err="1">
                <a:solidFill>
                  <a:srgbClr val="FFFFFF"/>
                </a:solidFill>
                <a:latin typeface="Montserrat"/>
              </a:rPr>
              <a:t>типа</a:t>
            </a:r>
            <a:endParaRPr lang="en-US" sz="2988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002035" y="6133828"/>
            <a:ext cx="5531532" cy="531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4"/>
              </a:lnSpc>
            </a:pPr>
            <a:r>
              <a:rPr lang="en-US" sz="2989">
                <a:solidFill>
                  <a:srgbClr val="FFFFFF"/>
                </a:solidFill>
                <a:latin typeface="Montserrat"/>
              </a:rPr>
              <a:t>Имеет расширение .VCF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53747" y="4433838"/>
            <a:ext cx="929419" cy="38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52"/>
              </a:lnSpc>
              <a:spcBef>
                <a:spcPct val="0"/>
              </a:spcBef>
            </a:pPr>
            <a:r>
              <a:rPr lang="en-US" sz="2347" u="none" dirty="0">
                <a:solidFill>
                  <a:srgbClr val="FFFFFF"/>
                </a:solidFill>
                <a:latin typeface="Fira Sans Bold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28952" y="6234713"/>
            <a:ext cx="929901" cy="38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53"/>
              </a:lnSpc>
              <a:spcBef>
                <a:spcPct val="0"/>
              </a:spcBef>
            </a:pPr>
            <a:r>
              <a:rPr lang="en-US" sz="2349">
                <a:solidFill>
                  <a:srgbClr val="FFFFFF"/>
                </a:solidFill>
                <a:latin typeface="Fira Sans Bold"/>
              </a:rPr>
              <a:t>02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9C2E3699-C3D4-496D-B943-FBD40DC5E20F}"/>
              </a:ext>
            </a:extLst>
          </p:cNvPr>
          <p:cNvSpPr txBox="1"/>
          <p:nvPr/>
        </p:nvSpPr>
        <p:spPr>
          <a:xfrm>
            <a:off x="12002035" y="7912553"/>
            <a:ext cx="5982775" cy="527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2"/>
              </a:lnSpc>
            </a:pPr>
            <a:r>
              <a:rPr lang="ru-RU" sz="2988" dirty="0">
                <a:solidFill>
                  <a:srgbClr val="FFFFFF"/>
                </a:solidFill>
                <a:latin typeface="Montserrat"/>
              </a:rPr>
              <a:t>45 свойств</a:t>
            </a:r>
            <a:endParaRPr lang="en-US" sz="2988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1B898E0B-5728-4D89-9C4B-5B6F2F4F0D8C}"/>
              </a:ext>
            </a:extLst>
          </p:cNvPr>
          <p:cNvSpPr txBox="1"/>
          <p:nvPr/>
        </p:nvSpPr>
        <p:spPr>
          <a:xfrm>
            <a:off x="10628950" y="7996544"/>
            <a:ext cx="929419" cy="38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52"/>
              </a:lnSpc>
              <a:spcBef>
                <a:spcPct val="0"/>
              </a:spcBef>
            </a:pPr>
            <a:r>
              <a:rPr lang="en-US" sz="2347" u="none" dirty="0">
                <a:solidFill>
                  <a:srgbClr val="FFFFFF"/>
                </a:solidFill>
                <a:latin typeface="Fira Sans Bold"/>
              </a:rPr>
              <a:t>0</a:t>
            </a:r>
            <a:r>
              <a:rPr lang="ru-RU" sz="2347" u="none" dirty="0">
                <a:solidFill>
                  <a:srgbClr val="FFFFFF"/>
                </a:solidFill>
                <a:latin typeface="Fira Sans Bold"/>
              </a:rPr>
              <a:t>3</a:t>
            </a:r>
            <a:endParaRPr lang="en-US" sz="2347" u="none" dirty="0">
              <a:solidFill>
                <a:srgbClr val="FFFFFF"/>
              </a:solidFill>
              <a:latin typeface="Fira Sans Bold"/>
            </a:endParaRPr>
          </a:p>
        </p:txBody>
      </p:sp>
      <p:sp>
        <p:nvSpPr>
          <p:cNvPr id="13" name="AutoShape 3">
            <a:extLst>
              <a:ext uri="{FF2B5EF4-FFF2-40B4-BE49-F238E27FC236}">
                <a16:creationId xmlns:a16="http://schemas.microsoft.com/office/drawing/2014/main" id="{A623C9F9-FA1A-4CE6-803E-6496CB412C19}"/>
              </a:ext>
            </a:extLst>
          </p:cNvPr>
          <p:cNvSpPr/>
          <p:nvPr/>
        </p:nvSpPr>
        <p:spPr>
          <a:xfrm rot="2225">
            <a:off x="10628952" y="7574041"/>
            <a:ext cx="7355145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28700" y="3021892"/>
            <a:ext cx="3872573" cy="3872558"/>
            <a:chOff x="0" y="0"/>
            <a:chExt cx="6350000" cy="6349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38832" r="-38832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194876" y="1028700"/>
            <a:ext cx="3898248" cy="3898232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3386727" y="3194384"/>
            <a:ext cx="3872573" cy="3872558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5892" r="-25892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6746769" y="5384702"/>
            <a:ext cx="4794462" cy="1533648"/>
            <a:chOff x="0" y="0"/>
            <a:chExt cx="6392616" cy="2044864"/>
          </a:xfrm>
        </p:grpSpPr>
        <p:sp>
          <p:nvSpPr>
            <p:cNvPr id="9" name="TextBox 9"/>
            <p:cNvSpPr txBox="1"/>
            <p:nvPr/>
          </p:nvSpPr>
          <p:spPr>
            <a:xfrm>
              <a:off x="0" y="-44027"/>
              <a:ext cx="6392616" cy="717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>
                  <a:solidFill>
                    <a:srgbClr val="3BBBA0"/>
                  </a:solidFill>
                  <a:latin typeface="Montserrat Bold"/>
                </a:rPr>
                <a:t>Python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927264"/>
              <a:ext cx="6392616" cy="1118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8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Montserrat"/>
                </a:rPr>
                <a:t>Серверная часть, генерация QR-code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67756" y="7551545"/>
            <a:ext cx="4794462" cy="1379790"/>
            <a:chOff x="0" y="0"/>
            <a:chExt cx="6392616" cy="183972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4027"/>
              <a:ext cx="6392616" cy="717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>
                  <a:solidFill>
                    <a:srgbClr val="3BBBA0"/>
                  </a:solidFill>
                  <a:latin typeface="Montserrat Bold"/>
                </a:rPr>
                <a:t>HTML5 + CSS3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55470"/>
              <a:ext cx="6392616" cy="9465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92"/>
                </a:lnSpc>
                <a:spcBef>
                  <a:spcPct val="0"/>
                </a:spcBef>
              </a:pPr>
              <a:r>
                <a:rPr lang="en-US" sz="2225">
                  <a:solidFill>
                    <a:srgbClr val="FFFFFF"/>
                  </a:solidFill>
                  <a:latin typeface="Montserrat"/>
                </a:rPr>
                <a:t>Разметка страниц и их стилизация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925782" y="7512969"/>
            <a:ext cx="4794462" cy="1456943"/>
            <a:chOff x="0" y="0"/>
            <a:chExt cx="6392616" cy="194259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9262"/>
              <a:ext cx="6392616" cy="684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25"/>
                </a:lnSpc>
              </a:pPr>
              <a:r>
                <a:rPr lang="en-US" sz="3250">
                  <a:solidFill>
                    <a:srgbClr val="3BBBA0"/>
                  </a:solidFill>
                  <a:latin typeface="Montserrat Bold"/>
                </a:rPr>
                <a:t>JS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24990"/>
              <a:ext cx="6392616" cy="1118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8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Montserrat"/>
                </a:rPr>
                <a:t>Валидация полей с использованием jQuery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4198948" y="759866"/>
            <a:ext cx="4488989" cy="9122748"/>
            <a:chOff x="0" y="0"/>
            <a:chExt cx="5001260" cy="101638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2705" r="-2705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9305035" y="759866"/>
            <a:ext cx="4488989" cy="9122748"/>
            <a:chOff x="0" y="0"/>
            <a:chExt cx="5001260" cy="101638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t="-825" b="-825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77937" y="750341"/>
            <a:ext cx="3495629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800"/>
              </a:lnSpc>
            </a:pPr>
            <a:r>
              <a:rPr lang="en-US" sz="4000">
                <a:solidFill>
                  <a:srgbClr val="FFFFFF"/>
                </a:solidFill>
                <a:latin typeface="Fira Sans Bold"/>
              </a:rPr>
              <a:t>Стандартная визитка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029055" y="8375237"/>
            <a:ext cx="4081243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800"/>
              </a:lnSpc>
            </a:pPr>
            <a:r>
              <a:rPr lang="en-US" sz="4000">
                <a:solidFill>
                  <a:srgbClr val="FFFFFF"/>
                </a:solidFill>
                <a:latin typeface="Fira Sans Bold"/>
              </a:rPr>
              <a:t>Визитка для фриланса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4198948" y="759866"/>
            <a:ext cx="4488989" cy="9122748"/>
            <a:chOff x="0" y="0"/>
            <a:chExt cx="5001260" cy="101638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t="-839" b="-839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377937" y="750341"/>
            <a:ext cx="3495629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800"/>
              </a:lnSpc>
            </a:pPr>
            <a:r>
              <a:rPr lang="en-US" sz="4000">
                <a:solidFill>
                  <a:srgbClr val="FFFFFF"/>
                </a:solidFill>
                <a:latin typeface="Fira Sans Bold"/>
              </a:rPr>
              <a:t>Визитка для фотографа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029055" y="8375237"/>
            <a:ext cx="4081243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800"/>
              </a:lnSpc>
            </a:pPr>
            <a:r>
              <a:rPr lang="en-US" sz="4000">
                <a:solidFill>
                  <a:srgbClr val="FFFFFF"/>
                </a:solidFill>
                <a:latin typeface="Fira Sans Bold"/>
              </a:rPr>
              <a:t>Визитка для специалиста IT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9305035" y="759866"/>
            <a:ext cx="4488989" cy="9122748"/>
            <a:chOff x="0" y="0"/>
            <a:chExt cx="5001260" cy="1016381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t="-499" b="-499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592FEE2-EE6D-43CC-8E67-2582788CB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6" r="2566" b="13124"/>
          <a:stretch/>
        </p:blipFill>
        <p:spPr>
          <a:xfrm>
            <a:off x="2590799" y="964603"/>
            <a:ext cx="13106401" cy="83577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3723390" y="759866"/>
            <a:ext cx="4488989" cy="9122748"/>
            <a:chOff x="0" y="0"/>
            <a:chExt cx="5001260" cy="101638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2805" r="-2805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9705505" y="759866"/>
            <a:ext cx="4488989" cy="9122748"/>
            <a:chOff x="0" y="0"/>
            <a:chExt cx="5001260" cy="101638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3356" r="-3356"/>
              </a:stretch>
            </a:blipFill>
          </p:spPr>
        </p:sp>
      </p:grpSp>
    </p:spTree>
    <p:extLst>
      <p:ext uri="{BB962C8B-B14F-4D97-AF65-F5344CB8AC3E}">
        <p14:creationId xmlns:p14="http://schemas.microsoft.com/office/powerpoint/2010/main" val="403865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94</Words>
  <Application>Microsoft Office PowerPoint</Application>
  <PresentationFormat>Произвольный</PresentationFormat>
  <Paragraphs>30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Montserrat</vt:lpstr>
      <vt:lpstr>Arial</vt:lpstr>
      <vt:lpstr>Calibri</vt:lpstr>
      <vt:lpstr>Fira Sans Bold</vt:lpstr>
      <vt:lpstr>Montserrat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QR-визитка</dc:title>
  <cp:lastModifiedBy>Alina Horuzhaya</cp:lastModifiedBy>
  <cp:revision>3</cp:revision>
  <dcterms:created xsi:type="dcterms:W3CDTF">2006-08-16T00:00:00Z</dcterms:created>
  <dcterms:modified xsi:type="dcterms:W3CDTF">2022-04-21T20:38:19Z</dcterms:modified>
  <dc:identifier>DAE-JCOCwgo</dc:identifier>
</cp:coreProperties>
</file>

<file path=docProps/thumbnail.jpeg>
</file>